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08" r:id="rId3"/>
    <p:sldId id="295" r:id="rId4"/>
    <p:sldId id="311" r:id="rId5"/>
    <p:sldId id="290" r:id="rId6"/>
    <p:sldId id="310" r:id="rId7"/>
    <p:sldId id="303" r:id="rId8"/>
    <p:sldId id="313" r:id="rId9"/>
    <p:sldId id="291" r:id="rId10"/>
    <p:sldId id="312" r:id="rId11"/>
    <p:sldId id="30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61075" autoAdjust="0"/>
  </p:normalViewPr>
  <p:slideViewPr>
    <p:cSldViewPr snapToGrid="0" snapToObjects="1">
      <p:cViewPr varScale="1">
        <p:scale>
          <a:sx n="111" d="100"/>
          <a:sy n="111" d="100"/>
        </p:scale>
        <p:origin x="8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S1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6191629D-1C72-7BF2-5A80-922341A9EFAE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0518-2773-9042-4021-F88422AB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C75AE295-85E4-1EEA-4E1A-DF60FB54C295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913451" y="3140211"/>
            <a:ext cx="7317097" cy="2394827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97821D-A3B0-352B-C872-04D2404A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451" y="1808735"/>
            <a:ext cx="7317097" cy="846916"/>
          </a:xfrm>
        </p:spPr>
        <p:txBody>
          <a:bodyPr>
            <a:normAutofit fontScale="92500"/>
          </a:bodyPr>
          <a:lstStyle/>
          <a:p>
            <a:pPr algn="just">
              <a:spcAft>
                <a:spcPts val="1125"/>
              </a:spcAft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A6D966-A1E5-2207-1576-8AD24751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EBE44-97F2-20DF-2CF9-86CDCB33889A}"/>
              </a:ext>
            </a:extLst>
          </p:cNvPr>
          <p:cNvSpPr txBox="1">
            <a:spLocks/>
          </p:cNvSpPr>
          <p:nvPr/>
        </p:nvSpPr>
        <p:spPr>
          <a:xfrm>
            <a:off x="1050112" y="3263629"/>
            <a:ext cx="7043774" cy="22714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just">
              <a:spcAft>
                <a:spcPts val="1125"/>
              </a:spcAft>
              <a:buNone/>
            </a:pP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2ADA001-2EC3-DC44-C1DE-69DC78C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913451" y="1385277"/>
            <a:ext cx="7317097" cy="846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2" y="2648638"/>
            <a:ext cx="7798943" cy="2406442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sunt in culpa qui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deserunt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mollit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2468</TotalTime>
  <Words>313</Words>
  <Application>Microsoft Office PowerPoint</Application>
  <PresentationFormat>Apresentação na tela (4:3)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Apresentação do PowerPoint</vt:lpstr>
      <vt:lpstr>Apresentação do PowerPoint</vt:lpstr>
      <vt:lpstr>Títol</vt:lpstr>
      <vt:lpstr>Apresentação do PowerPoint</vt:lpstr>
      <vt:lpstr>Títol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Gabriel Castro</dc:creator>
  <cp:keywords/>
  <dc:description>generated using python-pptx</dc:description>
  <cp:lastModifiedBy>Gabriel Castro</cp:lastModifiedBy>
  <cp:revision>43</cp:revision>
  <dcterms:created xsi:type="dcterms:W3CDTF">2013-01-27T09:14:16Z</dcterms:created>
  <dcterms:modified xsi:type="dcterms:W3CDTF">2025-05-15T09:59:17Z</dcterms:modified>
  <cp:category/>
</cp:coreProperties>
</file>